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6" r:id="rId11"/>
    <p:sldId id="265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0D78B92-4C53-4215-9868-775D62134DA0}" type="datetimeFigureOut">
              <a:rPr lang="en-US" smtClean="0"/>
              <a:pPr/>
              <a:t>8/1/2021</a:t>
            </a:fld>
            <a:endParaRPr lang="en-IN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028DDD6-FF53-4959-A93D-07CFD04836E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D78B92-4C53-4215-9868-775D62134DA0}" type="datetimeFigureOut">
              <a:rPr lang="en-US" smtClean="0"/>
              <a:pPr/>
              <a:t>8/1/2021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28DDD6-FF53-4959-A93D-07CFD04836E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D78B92-4C53-4215-9868-775D62134DA0}" type="datetimeFigureOut">
              <a:rPr lang="en-US" smtClean="0"/>
              <a:pPr/>
              <a:t>8/1/2021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28DDD6-FF53-4959-A93D-07CFD04836E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D78B92-4C53-4215-9868-775D62134DA0}" type="datetimeFigureOut">
              <a:rPr lang="en-US" smtClean="0"/>
              <a:pPr/>
              <a:t>8/1/2021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28DDD6-FF53-4959-A93D-07CFD04836EC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D78B92-4C53-4215-9868-775D62134DA0}" type="datetimeFigureOut">
              <a:rPr lang="en-US" smtClean="0"/>
              <a:pPr/>
              <a:t>8/1/2021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28DDD6-FF53-4959-A93D-07CFD04836EC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D78B92-4C53-4215-9868-775D62134DA0}" type="datetimeFigureOut">
              <a:rPr lang="en-US" smtClean="0"/>
              <a:pPr/>
              <a:t>8/1/2021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28DDD6-FF53-4959-A93D-07CFD04836EC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D78B92-4C53-4215-9868-775D62134DA0}" type="datetimeFigureOut">
              <a:rPr lang="en-US" smtClean="0"/>
              <a:pPr/>
              <a:t>8/1/2021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28DDD6-FF53-4959-A93D-07CFD04836E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D78B92-4C53-4215-9868-775D62134DA0}" type="datetimeFigureOut">
              <a:rPr lang="en-US" smtClean="0"/>
              <a:pPr/>
              <a:t>8/1/2021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28DDD6-FF53-4959-A93D-07CFD04836EC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D78B92-4C53-4215-9868-775D62134DA0}" type="datetimeFigureOut">
              <a:rPr lang="en-US" smtClean="0"/>
              <a:pPr/>
              <a:t>8/1/2021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28DDD6-FF53-4959-A93D-07CFD04836E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0D78B92-4C53-4215-9868-775D62134DA0}" type="datetimeFigureOut">
              <a:rPr lang="en-US" smtClean="0"/>
              <a:pPr/>
              <a:t>8/1/2021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28DDD6-FF53-4959-A93D-07CFD04836E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0D78B92-4C53-4215-9868-775D62134DA0}" type="datetimeFigureOut">
              <a:rPr lang="en-US" smtClean="0"/>
              <a:pPr/>
              <a:t>8/1/2021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028DDD6-FF53-4959-A93D-07CFD04836EC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0D78B92-4C53-4215-9868-775D62134DA0}" type="datetimeFigureOut">
              <a:rPr lang="en-US" smtClean="0"/>
              <a:pPr/>
              <a:t>8/1/2021</a:t>
            </a:fld>
            <a:endParaRPr lang="en-IN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028DDD6-FF53-4959-A93D-07CFD04836EC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EVOLUTION OF HORSE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625989"/>
          </a:xfrm>
          <a:solidFill>
            <a:srgbClr val="92D050"/>
          </a:solidFill>
        </p:spPr>
        <p:txBody>
          <a:bodyPr/>
          <a:lstStyle/>
          <a:p>
            <a:r>
              <a:rPr lang="en-US" dirty="0" err="1" smtClean="0"/>
              <a:t>Hipparion</a:t>
            </a:r>
            <a:endParaRPr lang="en-US" dirty="0" smtClean="0"/>
          </a:p>
          <a:p>
            <a:r>
              <a:rPr lang="en-US" dirty="0" err="1" smtClean="0"/>
              <a:t>Neohipparion</a:t>
            </a:r>
            <a:r>
              <a:rPr lang="en-US" dirty="0" smtClean="0"/>
              <a:t> and </a:t>
            </a:r>
            <a:r>
              <a:rPr lang="en-US" dirty="0" err="1" smtClean="0"/>
              <a:t>Nanippus</a:t>
            </a:r>
            <a:endParaRPr lang="en-US" dirty="0" smtClean="0"/>
          </a:p>
          <a:p>
            <a:r>
              <a:rPr lang="en-US" dirty="0" err="1" smtClean="0"/>
              <a:t>Pliohippus</a:t>
            </a:r>
            <a:endParaRPr lang="en-US" dirty="0" smtClean="0"/>
          </a:p>
          <a:p>
            <a:r>
              <a:rPr lang="en-US" dirty="0" err="1" smtClean="0"/>
              <a:t>Dinohippus</a:t>
            </a:r>
            <a:endParaRPr lang="en-US" dirty="0" smtClean="0"/>
          </a:p>
          <a:p>
            <a:r>
              <a:rPr lang="en-US" dirty="0" err="1" smtClean="0"/>
              <a:t>Plesippus</a:t>
            </a:r>
            <a:endParaRPr lang="en-US" dirty="0" smtClean="0"/>
          </a:p>
          <a:p>
            <a:pPr>
              <a:buNone/>
            </a:pPr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US" dirty="0" smtClean="0"/>
              <a:t>PLIOCENE HORSES</a:t>
            </a:r>
            <a:endParaRPr lang="en-IN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t="18750"/>
          <a:stretch>
            <a:fillRect/>
          </a:stretch>
        </p:blipFill>
        <p:spPr bwMode="auto">
          <a:xfrm>
            <a:off x="0" y="428604"/>
            <a:ext cx="9144000" cy="6429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925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EQUUS</a:t>
            </a:r>
          </a:p>
          <a:p>
            <a:r>
              <a:rPr lang="en-US" dirty="0" smtClean="0"/>
              <a:t>The first </a:t>
            </a:r>
            <a:r>
              <a:rPr lang="en-US" dirty="0" err="1" smtClean="0"/>
              <a:t>equus</a:t>
            </a:r>
            <a:r>
              <a:rPr lang="en-US" dirty="0" smtClean="0"/>
              <a:t> as about 60 inches tall, rigid spine, long legs, fused leg bones with no rotation</a:t>
            </a:r>
          </a:p>
          <a:p>
            <a:r>
              <a:rPr lang="en-US" dirty="0" smtClean="0"/>
              <a:t>The brain as a bit larger than in </a:t>
            </a:r>
            <a:r>
              <a:rPr lang="en-US" dirty="0" err="1" smtClean="0"/>
              <a:t>Dinohippus</a:t>
            </a:r>
            <a:endParaRPr lang="en-US" dirty="0" smtClean="0"/>
          </a:p>
          <a:p>
            <a:r>
              <a:rPr lang="en-US" dirty="0" smtClean="0"/>
              <a:t>This species has straight grazing teeth with strong crests lined with cement.</a:t>
            </a:r>
          </a:p>
          <a:p>
            <a:r>
              <a:rPr lang="en-US" dirty="0" smtClean="0"/>
              <a:t>It has lost first and fifth digits  </a:t>
            </a:r>
          </a:p>
          <a:p>
            <a:r>
              <a:rPr lang="en-US" dirty="0" smtClean="0"/>
              <a:t>The </a:t>
            </a:r>
            <a:r>
              <a:rPr lang="en-IN" dirty="0" smtClean="0"/>
              <a:t>w</a:t>
            </a:r>
            <a:r>
              <a:rPr lang="en-US" dirty="0" smtClean="0"/>
              <a:t>eight of the body is balanced by the third toe only.</a:t>
            </a:r>
          </a:p>
          <a:p>
            <a:r>
              <a:rPr lang="en-US" dirty="0" smtClean="0"/>
              <a:t>Legs are quite long and brain </a:t>
            </a:r>
            <a:r>
              <a:rPr lang="en-IN" dirty="0" smtClean="0"/>
              <a:t>w</a:t>
            </a:r>
            <a:r>
              <a:rPr lang="en-US" dirty="0" smtClean="0"/>
              <a:t>ell developed</a:t>
            </a:r>
          </a:p>
          <a:p>
            <a:r>
              <a:rPr lang="en-US" dirty="0" smtClean="0"/>
              <a:t>S</a:t>
            </a:r>
            <a:r>
              <a:rPr lang="en-IN" dirty="0"/>
              <a:t> </a:t>
            </a:r>
            <a:r>
              <a:rPr lang="en-IN" dirty="0" smtClean="0"/>
              <a:t>w</a:t>
            </a:r>
            <a:r>
              <a:rPr lang="en-US" dirty="0" err="1" smtClean="0"/>
              <a:t>ift</a:t>
            </a:r>
            <a:r>
              <a:rPr lang="en-US" dirty="0" smtClean="0"/>
              <a:t> running and feeding on all sorts of grasses</a:t>
            </a:r>
          </a:p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  <a:solidFill>
            <a:schemeClr val="accent1"/>
          </a:solidFill>
        </p:spPr>
        <p:txBody>
          <a:bodyPr/>
          <a:lstStyle/>
          <a:p>
            <a:r>
              <a:rPr lang="en-US" dirty="0" smtClean="0"/>
              <a:t>PLEISTOCENE HORSES</a:t>
            </a:r>
            <a:endParaRPr lang="en-IN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0"/>
            <a:ext cx="6143667" cy="657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928670"/>
            <a:ext cx="6500858" cy="542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642918"/>
            <a:ext cx="7929618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4900" y="828675"/>
            <a:ext cx="6934200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928670"/>
            <a:ext cx="7429552" cy="557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857356" y="214290"/>
            <a:ext cx="5572164" cy="52322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Arial Black" pitchFamily="34" charset="0"/>
              </a:rPr>
              <a:t>OLIGOCENE HORSES</a:t>
            </a:r>
            <a:endParaRPr lang="en-IN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714356"/>
            <a:ext cx="7500990" cy="5715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en-US" dirty="0" err="1" smtClean="0"/>
              <a:t>Anchitherium</a:t>
            </a:r>
            <a:endParaRPr lang="en-US" dirty="0" smtClean="0"/>
          </a:p>
          <a:p>
            <a:r>
              <a:rPr lang="en-US" dirty="0" err="1" smtClean="0"/>
              <a:t>Hypohippus</a:t>
            </a:r>
            <a:endParaRPr lang="en-US" dirty="0" smtClean="0"/>
          </a:p>
          <a:p>
            <a:r>
              <a:rPr lang="en-US" dirty="0" err="1" smtClean="0"/>
              <a:t>Parahippus</a:t>
            </a:r>
            <a:endParaRPr lang="en-US" dirty="0" smtClean="0"/>
          </a:p>
          <a:p>
            <a:r>
              <a:rPr lang="en-US" dirty="0" err="1" smtClean="0"/>
              <a:t>Merychippus</a:t>
            </a:r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MIOCENE HORSES</a:t>
            </a:r>
            <a:endParaRPr lang="en-IN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428604"/>
            <a:ext cx="7500990" cy="5929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44</TotalTime>
  <Words>107</Words>
  <Application>Microsoft Office PowerPoint</Application>
  <PresentationFormat>On-screen Show (4:3)</PresentationFormat>
  <Paragraphs>22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Concourse</vt:lpstr>
      <vt:lpstr>EVOLUTION OF HORSE</vt:lpstr>
      <vt:lpstr>Slide 2</vt:lpstr>
      <vt:lpstr>Slide 3</vt:lpstr>
      <vt:lpstr>Slide 4</vt:lpstr>
      <vt:lpstr>Slide 5</vt:lpstr>
      <vt:lpstr>Slide 6</vt:lpstr>
      <vt:lpstr>Slide 7</vt:lpstr>
      <vt:lpstr>MIOCENE HORSES</vt:lpstr>
      <vt:lpstr>Slide 9</vt:lpstr>
      <vt:lpstr>PLIOCENE HORSES</vt:lpstr>
      <vt:lpstr>Slide 11</vt:lpstr>
      <vt:lpstr>PLEISTOCENE HORSES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EVOLUTION OF HORSE</dc:title>
  <dc:creator>User</dc:creator>
  <cp:lastModifiedBy>User</cp:lastModifiedBy>
  <cp:revision>6</cp:revision>
  <dcterms:created xsi:type="dcterms:W3CDTF">2021-07-29T11:38:00Z</dcterms:created>
  <dcterms:modified xsi:type="dcterms:W3CDTF">2021-08-01T12:36:33Z</dcterms:modified>
</cp:coreProperties>
</file>