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8" r:id="rId4"/>
    <p:sldId id="260" r:id="rId5"/>
    <p:sldId id="264" r:id="rId6"/>
    <p:sldId id="265" r:id="rId7"/>
    <p:sldId id="263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A857A41-E2D3-4BC0-9ACE-C2232C96C34E}" type="datetimeFigureOut">
              <a:rPr lang="en-US" smtClean="0"/>
              <a:pPr/>
              <a:t>7/28/2021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D629416-8277-4798-98F2-B4777A71E1B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1928825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ECOLOGICAL SUCCESSION AND BIOGEOCHEMICAL CYCLE</a:t>
            </a:r>
            <a:endParaRPr lang="en-IN" sz="4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dirty="0" smtClean="0"/>
              <a:t>DR SHARMISTHA CHAKRAVARTY</a:t>
            </a:r>
          </a:p>
          <a:p>
            <a:pPr algn="ctr"/>
            <a:r>
              <a:rPr lang="en-US" dirty="0" smtClean="0"/>
              <a:t>DEPT OF ZOOLOGY</a:t>
            </a:r>
          </a:p>
          <a:p>
            <a:pPr algn="ctr"/>
            <a:r>
              <a:rPr lang="en-US" dirty="0" smtClean="0"/>
              <a:t>BARNAGAR COLLEGE SORBHOG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7500990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757242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076325"/>
            <a:ext cx="7010400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785918" y="428604"/>
            <a:ext cx="607223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XERACH SUCCESSION</a:t>
            </a: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dirty="0" smtClean="0"/>
              <a:t>HYDRACH SUCCESSION</a:t>
            </a:r>
            <a:endParaRPr lang="en-IN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5739" y="1481138"/>
            <a:ext cx="4812522" cy="494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642918"/>
            <a:ext cx="7858180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0"/>
            <a:ext cx="6357957" cy="662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0072726" cy="719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</TotalTime>
  <Words>18</Words>
  <Application>Microsoft Office PowerPoint</Application>
  <PresentationFormat>On-screen Show (4:3)</PresentationFormat>
  <Paragraphs>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ECOLOGICAL SUCCESSION AND BIOGEOCHEMICAL CYCLE</vt:lpstr>
      <vt:lpstr>Slide 2</vt:lpstr>
      <vt:lpstr>Slide 3</vt:lpstr>
      <vt:lpstr>Slide 4</vt:lpstr>
      <vt:lpstr>Slide 5</vt:lpstr>
      <vt:lpstr>HYDRACH SUCCESSION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</cp:revision>
  <dcterms:created xsi:type="dcterms:W3CDTF">2021-07-26T15:30:28Z</dcterms:created>
  <dcterms:modified xsi:type="dcterms:W3CDTF">2021-07-28T08:14:18Z</dcterms:modified>
</cp:coreProperties>
</file>