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73" r:id="rId5"/>
    <p:sldId id="259" r:id="rId6"/>
    <p:sldId id="262" r:id="rId7"/>
    <p:sldId id="261" r:id="rId8"/>
    <p:sldId id="260" r:id="rId9"/>
    <p:sldId id="263" r:id="rId10"/>
    <p:sldId id="265" r:id="rId11"/>
    <p:sldId id="266" r:id="rId12"/>
    <p:sldId id="264" r:id="rId13"/>
    <p:sldId id="267" r:id="rId14"/>
    <p:sldId id="272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680E-F87F-43EC-BB15-81EDEBC61A9E}" type="datetimeFigureOut">
              <a:rPr lang="en-US" smtClean="0"/>
              <a:pPr/>
              <a:t>7/8/2021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0368-D3CE-45AA-A3E2-C6378C58F032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680E-F87F-43EC-BB15-81EDEBC61A9E}" type="datetimeFigureOut">
              <a:rPr lang="en-US" smtClean="0"/>
              <a:pPr/>
              <a:t>7/8/2021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0368-D3CE-45AA-A3E2-C6378C58F032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680E-F87F-43EC-BB15-81EDEBC61A9E}" type="datetimeFigureOut">
              <a:rPr lang="en-US" smtClean="0"/>
              <a:pPr/>
              <a:t>7/8/2021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0368-D3CE-45AA-A3E2-C6378C58F032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680E-F87F-43EC-BB15-81EDEBC61A9E}" type="datetimeFigureOut">
              <a:rPr lang="en-US" smtClean="0"/>
              <a:pPr/>
              <a:t>7/8/2021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0368-D3CE-45AA-A3E2-C6378C58F032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680E-F87F-43EC-BB15-81EDEBC61A9E}" type="datetimeFigureOut">
              <a:rPr lang="en-US" smtClean="0"/>
              <a:pPr/>
              <a:t>7/8/2021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0368-D3CE-45AA-A3E2-C6378C58F032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680E-F87F-43EC-BB15-81EDEBC61A9E}" type="datetimeFigureOut">
              <a:rPr lang="en-US" smtClean="0"/>
              <a:pPr/>
              <a:t>7/8/2021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0368-D3CE-45AA-A3E2-C6378C58F032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680E-F87F-43EC-BB15-81EDEBC61A9E}" type="datetimeFigureOut">
              <a:rPr lang="en-US" smtClean="0"/>
              <a:pPr/>
              <a:t>7/8/2021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0368-D3CE-45AA-A3E2-C6378C58F032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680E-F87F-43EC-BB15-81EDEBC61A9E}" type="datetimeFigureOut">
              <a:rPr lang="en-US" smtClean="0"/>
              <a:pPr/>
              <a:t>7/8/2021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0368-D3CE-45AA-A3E2-C6378C58F032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680E-F87F-43EC-BB15-81EDEBC61A9E}" type="datetimeFigureOut">
              <a:rPr lang="en-US" smtClean="0"/>
              <a:pPr/>
              <a:t>7/8/2021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0368-D3CE-45AA-A3E2-C6378C58F032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680E-F87F-43EC-BB15-81EDEBC61A9E}" type="datetimeFigureOut">
              <a:rPr lang="en-US" smtClean="0"/>
              <a:pPr/>
              <a:t>7/8/2021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D0368-D3CE-45AA-A3E2-C6378C58F032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680E-F87F-43EC-BB15-81EDEBC61A9E}" type="datetimeFigureOut">
              <a:rPr lang="en-US" smtClean="0"/>
              <a:pPr/>
              <a:t>7/8/2021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C9D0368-D3CE-45AA-A3E2-C6378C58F032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18680E-F87F-43EC-BB15-81EDEBC61A9E}" type="datetimeFigureOut">
              <a:rPr lang="en-US" smtClean="0"/>
              <a:pPr/>
              <a:t>7/8/2021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C9D0368-D3CE-45AA-A3E2-C6378C58F032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ECOSYSTEM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/>
              <a:t>DR SHARMISTHA CHAKRAVARTY</a:t>
            </a:r>
          </a:p>
          <a:p>
            <a:pPr algn="ctr"/>
            <a:r>
              <a:rPr lang="en-US" dirty="0" smtClean="0"/>
              <a:t>DEPT OF ZOOLOGY </a:t>
            </a:r>
          </a:p>
          <a:p>
            <a:pPr algn="ctr"/>
            <a:r>
              <a:rPr lang="en-US" dirty="0" smtClean="0"/>
              <a:t>BARNAGAR COLLEGE,SORBHOG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4975" y="1276350"/>
            <a:ext cx="5734050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719263"/>
            <a:ext cx="6076950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4900" y="828675"/>
            <a:ext cx="69342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428604"/>
            <a:ext cx="6500858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"/>
            <a:ext cx="8072493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3525" y="1147763"/>
            <a:ext cx="607695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857250"/>
            <a:ext cx="6858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56</TotalTime>
  <Words>9</Words>
  <Application>Microsoft Office PowerPoint</Application>
  <PresentationFormat>On-screen Show (4:3)</PresentationFormat>
  <Paragraphs>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Flow</vt:lpstr>
      <vt:lpstr>ECOSYSTEM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5</cp:revision>
  <dcterms:created xsi:type="dcterms:W3CDTF">2021-07-06T07:43:35Z</dcterms:created>
  <dcterms:modified xsi:type="dcterms:W3CDTF">2021-07-08T07:49:29Z</dcterms:modified>
</cp:coreProperties>
</file>